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How does vision work</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t>By:Austin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does vision work</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a:solidFill>
                  <a:schemeClr val="dk1"/>
                </a:solidFill>
              </a:rPr>
              <a:t>You can see an object when light reflects off an object and enters the eye through the cornea. The cornea bends and focuses light. The cornea bends the light that passes through the pupil. The iris opens and closes, making the pupil bigger or smaller. This regulates the amount of light passing through. The light then passes through the lens, which changes shape so it can further bend the light and focus them on the retina.  The retina, which sits at the back of the eye, is a thin layer of tissue that contains millions of tiny light-sensing nerve cells.  These cells in the retina convert the light into impulses. The nerve sends these impulses to the brain, which produces an image and color.</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